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38505" y="311181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859738" y="3573734"/>
            <a:ext cx="157677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Başvurular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41668" y="3832958"/>
            <a:ext cx="210716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02/04’de açılıyor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Avrupa Birliği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5945" y="854913"/>
            <a:ext cx="3500353" cy="74985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Yeni dostluklar </a:t>
            </a:r>
            <a:br>
              <a:rPr lang="fr-FR"/>
            </a:br>
            <a:r>
              <a:rPr lang="fr-FR"/>
              <a:t>burada başlar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Avrupa Birliği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2DE694-E2A7-E343-1103-FDC74939B6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357" r="-3664"/>
          <a:stretch/>
        </p:blipFill>
        <p:spPr>
          <a:xfrm>
            <a:off x="169164" y="4136030"/>
            <a:ext cx="1115567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6793CE2-C6ED-0A71-F1F9-C58EB69718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3C9C4A-AD9D-D584-B938-CCC775BFA7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30/10’de </a:t>
            </a:r>
            <a:r>
              <a:rPr lang="fr-FR" dirty="0" err="1"/>
              <a:t>açiliyor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E09CBE-D0A8-B0F1-74A6-1B145B42A2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ECD1A4-20CE-EF15-12B1-BDE2D2C88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945" y="4116605"/>
            <a:ext cx="835720" cy="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14189213-C61A-47C0-810C-39565802C6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35D1E3-BD44-4808-A533-F0821EF43D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568E49-4D6B-4E09-A042-A686B5D62B8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11690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2025-09-05T08:38:04Z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2025-09-05T08:38:03Z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d649c355-8008-4322-9e22-9eedd2a9b916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